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0469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Environmental Impacts of Agriculture: Balancing Growth with Sustainability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775716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Agriculture is vital for our food, but it also has environmental impacts. We'll explore how agriculture can be sustainable while meeting the needs of our planet and future generations.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01265"/>
            <a:ext cx="932033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Environmental Impacts of Agriculture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03571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Deforestation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94835"/>
            <a:ext cx="28008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Loss of forests for farmland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803571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Soil Degradation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4394835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Erosion, nutrient depletion, salinization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803571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Water Pollution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394835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Pesticide runoff, fertilizer use, animal waste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3803571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Greenhouse Gas Emissions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4746784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Livestock, fertilizer production, land use change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4983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Mitigation Strategies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882027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2509" y="2982277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8820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Organic Fertilizers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377565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Reduce synthetic fertilizer use, improve soil health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2882027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443" y="2982277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28820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Crop Rotation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3377565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Break pest cycles, improve soil fertility, reduce monoculture dependence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03515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22509" y="5135404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0351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Water Conservation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5530691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Drip irrigation, rainwater harvesting, efficient water management</a:t>
            </a:r>
            <a:endParaRPr lang="en-US" sz="1850" dirty="0"/>
          </a:p>
        </p:txBody>
      </p:sp>
      <p:sp>
        <p:nvSpPr>
          <p:cNvPr id="16" name="Shape 13"/>
          <p:cNvSpPr/>
          <p:nvPr/>
        </p:nvSpPr>
        <p:spPr>
          <a:xfrm>
            <a:off x="4691658" y="503515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76443" y="5135404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69493" y="50351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Renewable Energy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69493" y="5530691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Solar, wind, biogas, reducing fossil fuel reliance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16618"/>
            <a:ext cx="73869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Sustainable Farming Practices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579608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71059" y="28265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Agroecology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1059" y="3322082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Integrate ecological principles to improve farm resilience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579608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4993" y="28265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Permaculture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4993" y="3322082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Mimics natural ecosystems for self-sustaining food production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4574381"/>
            <a:ext cx="3614618" cy="2138482"/>
          </a:xfrm>
          <a:prstGeom prst="roundRect">
            <a:avLst>
              <a:gd name="adj" fmla="val 470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71059" y="48213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No-Till Farming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71059" y="5316855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Reduces soil disturbance, promotes carbon sequestration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10178058" y="4574381"/>
            <a:ext cx="3614618" cy="2138482"/>
          </a:xfrm>
          <a:prstGeom prst="roundRect">
            <a:avLst>
              <a:gd name="adj" fmla="val 470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24993" y="48213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Vertical Farming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24993" y="5316855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Urban farming using vertical space for efficient food production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1668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Global Initiatives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667857" y="2179677"/>
            <a:ext cx="30480" cy="4933236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5" name="Shape 2"/>
          <p:cNvSpPr/>
          <p:nvPr/>
        </p:nvSpPr>
        <p:spPr>
          <a:xfrm>
            <a:off x="6921877" y="2702838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6" name="Shape 3"/>
          <p:cNvSpPr/>
          <p:nvPr/>
        </p:nvSpPr>
        <p:spPr>
          <a:xfrm>
            <a:off x="6413837" y="244887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98622" y="2549128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999690" y="24189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Carbon Farming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99690" y="2914531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Paying farmers for sequestering carbon in the soil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921877" y="4299347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11" name="Shape 8"/>
          <p:cNvSpPr/>
          <p:nvPr/>
        </p:nvSpPr>
        <p:spPr>
          <a:xfrm>
            <a:off x="6413837" y="4045387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98622" y="4145637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999690" y="4015502"/>
            <a:ext cx="306228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Regenerative Agriculture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999690" y="4511040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Focuses on restoring soil health and biodiversity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921877" y="5895856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16" name="Shape 13"/>
          <p:cNvSpPr/>
          <p:nvPr/>
        </p:nvSpPr>
        <p:spPr>
          <a:xfrm>
            <a:off x="6413837" y="564189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98622" y="5742146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999690" y="5612011"/>
            <a:ext cx="388691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Sustainable Agriculture Policies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999690" y="6107549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Government regulations, incentives, and funding for sustainable practices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29670"/>
            <a:ext cx="888003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Examples of Sustainable Agriculture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5092660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59303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Agroforestry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6425922"/>
            <a:ext cx="40789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Integrating trees with crops for ecological benefits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659" y="5092660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75659" y="5930384"/>
            <a:ext cx="342935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Pollinator-Friendly Farming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75659" y="6425922"/>
            <a:ext cx="40789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Creating habitats for pollinators, promoting biodiversity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3595" y="5092660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3595" y="5930384"/>
            <a:ext cx="296882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Water-Efficient Farming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3595" y="6425922"/>
            <a:ext cx="40790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Using irrigation techniques that minimize water use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679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The Future of Food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550676"/>
            <a:ext cx="2159079" cy="1357193"/>
          </a:xfrm>
          <a:prstGeom prst="roundRect">
            <a:avLst>
              <a:gd name="adj" fmla="val 740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84659" y="2989898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spc="-4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3236119" y="2789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Innovation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36119" y="3285530"/>
            <a:ext cx="449484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Technological advances in precision agriculture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3116461" y="3892629"/>
            <a:ext cx="10556558" cy="15240"/>
          </a:xfrm>
          <a:prstGeom prst="roundRect">
            <a:avLst>
              <a:gd name="adj" fmla="val 659712"/>
            </a:avLst>
          </a:prstGeom>
          <a:solidFill>
            <a:srgbClr val="DABADD"/>
          </a:solidFill>
          <a:ln/>
        </p:spPr>
      </p:sp>
      <p:sp>
        <p:nvSpPr>
          <p:cNvPr id="8" name="Shape 6"/>
          <p:cNvSpPr/>
          <p:nvPr/>
        </p:nvSpPr>
        <p:spPr>
          <a:xfrm>
            <a:off x="837724" y="4027527"/>
            <a:ext cx="4318278" cy="1357193"/>
          </a:xfrm>
          <a:prstGeom prst="roundRect">
            <a:avLst>
              <a:gd name="adj" fmla="val 740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84659" y="4466749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spc="-4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5395317" y="42668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Education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95317" y="4762381"/>
            <a:ext cx="440055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Raising awareness about sustainable practices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75659" y="5369481"/>
            <a:ext cx="8397359" cy="15240"/>
          </a:xfrm>
          <a:prstGeom prst="roundRect">
            <a:avLst>
              <a:gd name="adj" fmla="val 659712"/>
            </a:avLst>
          </a:prstGeom>
          <a:solidFill>
            <a:srgbClr val="DABADD"/>
          </a:solidFill>
          <a:ln/>
        </p:spPr>
      </p:sp>
      <p:sp>
        <p:nvSpPr>
          <p:cNvPr id="13" name="Shape 11"/>
          <p:cNvSpPr/>
          <p:nvPr/>
        </p:nvSpPr>
        <p:spPr>
          <a:xfrm>
            <a:off x="837724" y="5504378"/>
            <a:ext cx="6477476" cy="1357193"/>
          </a:xfrm>
          <a:prstGeom prst="roundRect">
            <a:avLst>
              <a:gd name="adj" fmla="val 7408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84659" y="5943600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spc="-4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7554516" y="57436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Collaboration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54516" y="6239232"/>
            <a:ext cx="585668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Partnerships between farmers, researchers, and policymakers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087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 Sustainable Future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Together, we can transform agriculture for a better future. By embracing sustainable practices, we can ensure food security, protect our environment, and create a more sustainable world for generations to come.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2024-12-02T14:55:45Z</dcterms:created>
  <dcterms:modified xsi:type="dcterms:W3CDTF">2024-12-02T14:55:45Z</dcterms:modified>
</cp:coreProperties>
</file>